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62" r:id="rId3"/>
    <p:sldId id="264" r:id="rId4"/>
    <p:sldId id="265" r:id="rId5"/>
    <p:sldId id="271" r:id="rId6"/>
    <p:sldId id="272" r:id="rId7"/>
    <p:sldId id="266" r:id="rId8"/>
    <p:sldId id="273" r:id="rId9"/>
    <p:sldId id="274" r:id="rId10"/>
    <p:sldId id="275" r:id="rId11"/>
    <p:sldId id="276" r:id="rId12"/>
    <p:sldId id="277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0251" autoAdjust="0"/>
  </p:normalViewPr>
  <p:slideViewPr>
    <p:cSldViewPr snapToGrid="0">
      <p:cViewPr varScale="1">
        <p:scale>
          <a:sx n="31" d="100"/>
          <a:sy n="31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F676-AF32-4690-81BC-751944D3C06A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33C8-1B7C-4665-8171-0B927B3D4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9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14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2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69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8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0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30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8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8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0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F8AA1-3048-403C-A84C-6A3C21834A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1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hyperlink" Target="https://youtu.be/Jh2gxkeTrc0" TargetMode="External"/><Relationship Id="rId7" Type="http://schemas.openxmlformats.org/officeDocument/2006/relationships/hyperlink" Target="https://youtu.be/-aw59C-89P8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youtu.be/I52fbzsfTxY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748" y="1010652"/>
            <a:ext cx="9144000" cy="13314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8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Helpwr</a:t>
            </a:r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8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Heddiw</a:t>
            </a:r>
            <a:endParaRPr lang="en-GB" sz="8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44" y="3305688"/>
            <a:ext cx="2375109" cy="2364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558" y="3305688"/>
            <a:ext cx="1876629" cy="2364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34" y="3305688"/>
            <a:ext cx="2661401" cy="2364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227" t="11679" r="7227" b="12625"/>
          <a:stretch/>
        </p:blipFill>
        <p:spPr>
          <a:xfrm>
            <a:off x="10324503" y="567571"/>
            <a:ext cx="1540043" cy="1925053"/>
          </a:xfrm>
          <a:prstGeom prst="rect">
            <a:avLst/>
          </a:prstGeom>
          <a:blipFill>
            <a:blip r:embed="rId7">
              <a:alphaModFix amt="22000"/>
            </a:blip>
            <a:tile tx="0" ty="0" sx="100000" sy="100000" flip="none" algn="tl"/>
          </a:blip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227" t="11679" r="7227" b="12625"/>
          <a:stretch/>
        </p:blipFill>
        <p:spPr>
          <a:xfrm>
            <a:off x="304801" y="567572"/>
            <a:ext cx="1540043" cy="1925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9" y="3305688"/>
            <a:ext cx="3110701" cy="23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92325"/>
            <a:ext cx="4982029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Ble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wyt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ti’n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byw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7200" dirty="0" err="1" smtClean="0">
                <a:latin typeface="Comic Sans MS" panose="030F0702030302020204" pitchFamily="66" charset="0"/>
              </a:rPr>
              <a:t>Dw</a:t>
            </a:r>
            <a:r>
              <a:rPr lang="en-GB" sz="7200" dirty="0" smtClean="0">
                <a:latin typeface="Comic Sans MS" panose="030F0702030302020204" pitchFamily="66" charset="0"/>
              </a:rPr>
              <a:t> </a:t>
            </a:r>
            <a:r>
              <a:rPr lang="en-GB" sz="7200" dirty="0" err="1" smtClean="0">
                <a:latin typeface="Comic Sans MS" panose="030F0702030302020204" pitchFamily="66" charset="0"/>
              </a:rPr>
              <a:t>i’n</a:t>
            </a:r>
            <a:r>
              <a:rPr lang="en-GB" sz="7200" dirty="0" smtClean="0">
                <a:latin typeface="Comic Sans MS" panose="030F0702030302020204" pitchFamily="66" charset="0"/>
              </a:rPr>
              <a:t>                      </a:t>
            </a:r>
            <a:r>
              <a:rPr lang="en-GB" sz="7200" dirty="0" err="1" smtClean="0">
                <a:latin typeface="Comic Sans MS" panose="030F0702030302020204" pitchFamily="66" charset="0"/>
              </a:rPr>
              <a:t>byw</a:t>
            </a:r>
            <a:r>
              <a:rPr lang="en-GB" sz="7200" dirty="0" smtClean="0">
                <a:latin typeface="Comic Sans MS" panose="030F0702030302020204" pitchFamily="66" charset="0"/>
              </a:rPr>
              <a:t> </a:t>
            </a:r>
            <a:r>
              <a:rPr lang="en-GB" sz="7200" dirty="0" err="1" smtClean="0">
                <a:latin typeface="Comic Sans MS" panose="030F0702030302020204" pitchFamily="66" charset="0"/>
              </a:rPr>
              <a:t>yn</a:t>
            </a:r>
            <a:r>
              <a:rPr lang="en-GB" sz="7200" dirty="0" smtClean="0">
                <a:latin typeface="Comic Sans MS" panose="030F0702030302020204" pitchFamily="66" charset="0"/>
              </a:rPr>
              <a:t>……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86" y="4936114"/>
            <a:ext cx="2009975" cy="152785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965" r="-711"/>
          <a:stretch/>
        </p:blipFill>
        <p:spPr>
          <a:xfrm>
            <a:off x="4674525" y="1500493"/>
            <a:ext cx="4864352" cy="43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Sut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wyt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en-GB" sz="7600" b="1" dirty="0" smtClean="0"/>
              <a:t/>
            </a:r>
            <a:br>
              <a:rPr lang="en-GB" sz="7600" b="1" dirty="0" smtClean="0"/>
            </a:br>
            <a:r>
              <a:rPr lang="en-GB" sz="7200" dirty="0" err="1" smtClean="0">
                <a:latin typeface="Comic Sans MS" panose="030F0702030302020204" pitchFamily="66" charset="0"/>
              </a:rPr>
              <a:t>Dw</a:t>
            </a:r>
            <a:r>
              <a:rPr lang="en-GB" sz="7200" dirty="0" smtClean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i</a:t>
            </a:r>
            <a:r>
              <a:rPr lang="en-GB" sz="7200" dirty="0" err="1" smtClean="0">
                <a:latin typeface="Comic Sans MS" panose="030F0702030302020204" pitchFamily="66" charset="0"/>
              </a:rPr>
              <a:t>’n</a:t>
            </a:r>
            <a:r>
              <a:rPr lang="en-GB" sz="7200" dirty="0" smtClean="0">
                <a:latin typeface="Comic Sans MS" panose="030F0702030302020204" pitchFamily="66" charset="0"/>
              </a:rPr>
              <a:t>…… (</a:t>
            </a:r>
            <a:r>
              <a:rPr lang="en-GB" sz="7200" dirty="0" err="1" smtClean="0">
                <a:latin typeface="Comic Sans MS" panose="030F0702030302020204" pitchFamily="66" charset="0"/>
              </a:rPr>
              <a:t>achos</a:t>
            </a:r>
            <a:r>
              <a:rPr lang="en-GB" sz="7200" dirty="0" smtClean="0">
                <a:latin typeface="Comic Sans MS" panose="030F0702030302020204" pitchFamily="66" charset="0"/>
              </a:rPr>
              <a:t>……?)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/>
          <a:stretch/>
        </p:blipFill>
        <p:spPr>
          <a:xfrm>
            <a:off x="631532" y="3043934"/>
            <a:ext cx="1392511" cy="144800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2173" r="14278" b="-2173"/>
          <a:stretch/>
        </p:blipFill>
        <p:spPr>
          <a:xfrm>
            <a:off x="3407540" y="3078051"/>
            <a:ext cx="1581554" cy="14765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03" y="4880437"/>
            <a:ext cx="1800476" cy="163852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90" y="2986776"/>
            <a:ext cx="2076740" cy="150516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/>
        </p:blipFill>
        <p:spPr>
          <a:xfrm>
            <a:off x="5885934" y="3043934"/>
            <a:ext cx="1724266" cy="146389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9" y="4826303"/>
            <a:ext cx="1962424" cy="155279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85" y="4954909"/>
            <a:ext cx="2457793" cy="1295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64" y="5481793"/>
            <a:ext cx="1620333" cy="12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liw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 		</a:t>
            </a:r>
            <a:r>
              <a:rPr lang="en-GB" sz="8000" dirty="0" err="1" smtClean="0">
                <a:latin typeface="Comic Sans MS" panose="030F0702030302020204" pitchFamily="66" charset="0"/>
              </a:rPr>
              <a:t>Dyma</a:t>
            </a:r>
            <a:r>
              <a:rPr lang="en-GB" sz="8000" dirty="0" smtClean="0">
                <a:latin typeface="Comic Sans MS" panose="030F0702030302020204" pitchFamily="66" charset="0"/>
              </a:rPr>
              <a:t>…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74" y="2332286"/>
            <a:ext cx="7074568" cy="39794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1442" y="2332286"/>
            <a:ext cx="818147" cy="397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16" y="4826164"/>
            <a:ext cx="1954346" cy="14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siap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		</a:t>
            </a:r>
            <a:r>
              <a:rPr lang="en-GB" sz="8000" dirty="0" err="1" smtClean="0">
                <a:latin typeface="Comic Sans MS" panose="030F0702030302020204" pitchFamily="66" charset="0"/>
              </a:rPr>
              <a:t>Dyma</a:t>
            </a:r>
            <a:r>
              <a:rPr lang="en-GB" sz="8000" dirty="0" smtClean="0">
                <a:latin typeface="Comic Sans MS" panose="030F0702030302020204" pitchFamily="66" charset="0"/>
              </a:rPr>
              <a:t>…</a:t>
            </a:r>
            <a:endParaRPr lang="en-GB" sz="8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2408822"/>
            <a:ext cx="7515726" cy="4227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9" y="5285089"/>
            <a:ext cx="1777748" cy="13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4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Canwch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efo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fi!</a:t>
            </a:r>
            <a:r>
              <a:rPr lang="en-GB" sz="9600" b="1" dirty="0" smtClean="0"/>
              <a:t/>
            </a:r>
            <a:br>
              <a:rPr lang="en-GB" sz="9600" b="1" dirty="0" smtClean="0"/>
            </a:br>
            <a:r>
              <a:rPr lang="en-GB" sz="4800" dirty="0" smtClean="0">
                <a:latin typeface="Comic Sans MS" panose="030F0702030302020204" pitchFamily="66" charset="0"/>
              </a:rPr>
              <a:t>Click on the picture for each song below!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7" y="5081845"/>
            <a:ext cx="1951919" cy="1483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4775200"/>
            <a:ext cx="2090057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Dw</a:t>
            </a:r>
            <a:r>
              <a:rPr lang="en-GB" sz="2800" smtClean="0">
                <a:solidFill>
                  <a:schemeClr val="bg1"/>
                </a:solidFill>
                <a:latin typeface="Comic Sans MS" panose="030F0702030302020204" pitchFamily="66" charset="0"/>
              </a:rPr>
              <a:t> i’n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hoffi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bwyta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hufen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ia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1065566" y="2786742"/>
            <a:ext cx="1635324" cy="1988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5943" y="4760310"/>
            <a:ext cx="2090057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Mr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Hapus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ydw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3685" y="4775199"/>
            <a:ext cx="2090057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Aderyn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Melyn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5" y="2685141"/>
            <a:ext cx="2090057" cy="2090057"/>
          </a:xfrm>
          <a:prstGeom prst="rect">
            <a:avLst/>
          </a:prstGeom>
        </p:spPr>
      </p:pic>
      <p:pic>
        <p:nvPicPr>
          <p:cNvPr id="11" name="Picture 1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3" y="3163283"/>
            <a:ext cx="2138787" cy="16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5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Bore da!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/>
              <a:t/>
            </a:r>
            <a:br>
              <a:rPr lang="en-GB" sz="9600" b="1" dirty="0"/>
            </a:br>
            <a:r>
              <a:rPr lang="en-GB" sz="9600" b="1" dirty="0" smtClean="0"/>
              <a:t/>
            </a:r>
            <a:br>
              <a:rPr lang="en-GB" sz="9600" b="1" dirty="0" smtClean="0"/>
            </a:b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Prynhawn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da!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47" y="1907764"/>
            <a:ext cx="7888705" cy="2795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4" y="4858847"/>
            <a:ext cx="2242410" cy="17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1732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Pwy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Helpwr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Heddiw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GB" sz="96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22" y="4586514"/>
            <a:ext cx="2657963" cy="2020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623129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51358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b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ddiwrnod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/>
              <a:t/>
            </a:r>
            <a:br>
              <a:rPr lang="en-GB" sz="9600" b="1" dirty="0"/>
            </a:br>
            <a:r>
              <a:rPr lang="en-GB" sz="9600" b="1" dirty="0" smtClean="0"/>
              <a:t/>
            </a:r>
            <a:br>
              <a:rPr lang="en-GB" sz="9600" b="1" dirty="0" smtClean="0"/>
            </a:br>
            <a:endParaRPr lang="en-GB" sz="96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197396"/>
            <a:ext cx="4652211" cy="6660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49" y="3305689"/>
            <a:ext cx="3598280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061" y="365125"/>
            <a:ext cx="4022558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rif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/>
              <a:t/>
            </a:r>
            <a:br>
              <a:rPr lang="en-GB" sz="9600" b="1" dirty="0"/>
            </a:br>
            <a:r>
              <a:rPr lang="en-GB" sz="9600" b="1" dirty="0" smtClean="0"/>
              <a:t/>
            </a:r>
            <a:br>
              <a:rPr lang="en-GB" sz="9600" b="1" dirty="0" smtClean="0"/>
            </a:br>
            <a:endParaRPr lang="en-GB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9" y="3511074"/>
            <a:ext cx="3598280" cy="273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80" y="822100"/>
            <a:ext cx="7595973" cy="5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4663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fis</a:t>
            </a:r>
            <a:r>
              <a:rPr lang="en-GB" sz="9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/>
              <a:t/>
            </a:r>
            <a:br>
              <a:rPr lang="en-GB" sz="9600" b="1" dirty="0"/>
            </a:br>
            <a:r>
              <a:rPr lang="en-GB" sz="9600" b="1" dirty="0" smtClean="0"/>
              <a:t/>
            </a:r>
            <a:br>
              <a:rPr lang="en-GB" sz="9600" b="1" dirty="0" smtClean="0"/>
            </a:br>
            <a:endParaRPr lang="en-GB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1" y="3305689"/>
            <a:ext cx="3598280" cy="273517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213632"/>
            <a:ext cx="4509049" cy="201192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2225556"/>
            <a:ext cx="4531120" cy="136938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3594944"/>
            <a:ext cx="4531120" cy="139161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/>
        </p:blipFill>
        <p:spPr>
          <a:xfrm>
            <a:off x="6699571" y="4986555"/>
            <a:ext cx="4531120" cy="16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77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Sut</a:t>
            </a:r>
            <a:r>
              <a:rPr lang="en-GB" sz="77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mae’r</a:t>
            </a:r>
            <a:r>
              <a:rPr lang="en-GB" sz="77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tywydd</a:t>
            </a:r>
            <a:r>
              <a:rPr lang="en-GB" sz="77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heddiw</a:t>
            </a:r>
            <a:r>
              <a:rPr lang="en-GB" sz="77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 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7200" dirty="0" smtClean="0">
                <a:latin typeface="Comic Sans MS" panose="030F0702030302020204" pitchFamily="66" charset="0"/>
              </a:rPr>
              <a:t>Mae </a:t>
            </a:r>
            <a:r>
              <a:rPr lang="en-GB" sz="7200" dirty="0" err="1" smtClean="0">
                <a:latin typeface="Comic Sans MS" panose="030F0702030302020204" pitchFamily="66" charset="0"/>
              </a:rPr>
              <a:t>hi’n</a:t>
            </a:r>
            <a:r>
              <a:rPr lang="en-GB" sz="7200" dirty="0" smtClean="0">
                <a:latin typeface="Comic Sans MS" panose="030F0702030302020204" pitchFamily="66" charset="0"/>
              </a:rPr>
              <a:t>… ac </a:t>
            </a:r>
            <a:r>
              <a:rPr lang="en-GB" sz="7200" dirty="0" err="1" smtClean="0">
                <a:latin typeface="Comic Sans MS" panose="030F0702030302020204" pitchFamily="66" charset="0"/>
              </a:rPr>
              <a:t>yn</a:t>
            </a:r>
            <a:r>
              <a:rPr lang="en-GB" sz="7200" dirty="0" smtClean="0">
                <a:latin typeface="Comic Sans MS" panose="030F0702030302020204" pitchFamily="66" charset="0"/>
              </a:rPr>
              <a:t>…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65510"/>
          <a:stretch/>
        </p:blipFill>
        <p:spPr>
          <a:xfrm>
            <a:off x="1237572" y="3078051"/>
            <a:ext cx="9716856" cy="142774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7" b="20841"/>
          <a:stretch/>
        </p:blipFill>
        <p:spPr>
          <a:xfrm>
            <a:off x="1237572" y="5021178"/>
            <a:ext cx="9716856" cy="151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49" y="5021178"/>
            <a:ext cx="1981128" cy="15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Beth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dy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enw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di?</a:t>
            </a:r>
            <a:r>
              <a:rPr lang="en-GB" sz="7600" b="1" dirty="0" smtClean="0"/>
              <a:t/>
            </a:r>
            <a:br>
              <a:rPr lang="en-GB" sz="7600" b="1" dirty="0" smtClean="0"/>
            </a:br>
            <a:r>
              <a:rPr lang="en-GB" sz="7200" dirty="0" smtClean="0">
                <a:latin typeface="Comic Sans MS" panose="030F0702030302020204" pitchFamily="66" charset="0"/>
              </a:rPr>
              <a:t>……</a:t>
            </a:r>
            <a:r>
              <a:rPr lang="en-GB" sz="7200" dirty="0" err="1" smtClean="0">
                <a:latin typeface="Comic Sans MS" panose="030F0702030302020204" pitchFamily="66" charset="0"/>
              </a:rPr>
              <a:t>ydw</a:t>
            </a:r>
            <a:r>
              <a:rPr lang="en-GB" sz="7200" dirty="0" smtClean="0">
                <a:latin typeface="Comic Sans MS" panose="030F0702030302020204" pitchFamily="66" charset="0"/>
              </a:rPr>
              <a:t> i.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03" y="5094514"/>
            <a:ext cx="1820687" cy="1383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16" y="3078051"/>
            <a:ext cx="6212568" cy="31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4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Faint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dy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oed</a:t>
            </a:r>
            <a:r>
              <a:rPr lang="en-GB" sz="8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di?</a:t>
            </a:r>
            <a:r>
              <a:rPr lang="en-GB" sz="7600" b="1" dirty="0" smtClean="0"/>
              <a:t/>
            </a:r>
            <a:br>
              <a:rPr lang="en-GB" sz="7600" b="1" dirty="0" smtClean="0"/>
            </a:br>
            <a:r>
              <a:rPr lang="en-GB" sz="7200" dirty="0" err="1" smtClean="0">
                <a:latin typeface="Comic Sans MS" panose="030F0702030302020204" pitchFamily="66" charset="0"/>
              </a:rPr>
              <a:t>Dw</a:t>
            </a:r>
            <a:r>
              <a:rPr lang="en-GB" sz="7200" dirty="0" smtClean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i</a:t>
            </a:r>
            <a:r>
              <a:rPr lang="en-GB" sz="7200" dirty="0" err="1" smtClean="0">
                <a:latin typeface="Comic Sans MS" panose="030F0702030302020204" pitchFamily="66" charset="0"/>
              </a:rPr>
              <a:t>’n</a:t>
            </a:r>
            <a:r>
              <a:rPr lang="en-GB" sz="7200" dirty="0" smtClean="0">
                <a:latin typeface="Comic Sans MS" panose="030F0702030302020204" pitchFamily="66" charset="0"/>
              </a:rPr>
              <a:t>……</a:t>
            </a:r>
            <a:r>
              <a:rPr lang="en-GB" sz="7200" dirty="0" err="1" smtClean="0">
                <a:latin typeface="Comic Sans MS" panose="030F0702030302020204" pitchFamily="66" charset="0"/>
              </a:rPr>
              <a:t>oed</a:t>
            </a:r>
            <a:r>
              <a:rPr lang="en-GB" sz="7200" dirty="0" smtClean="0">
                <a:latin typeface="Comic Sans MS" panose="030F0702030302020204" pitchFamily="66" charset="0"/>
              </a:rPr>
              <a:t>.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89" y="4702629"/>
            <a:ext cx="2298044" cy="17468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3" b="31181"/>
          <a:stretch/>
        </p:blipFill>
        <p:spPr>
          <a:xfrm>
            <a:off x="649513" y="3179436"/>
            <a:ext cx="8583789" cy="32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6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64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Helpwr Heddiw</vt:lpstr>
      <vt:lpstr>Bore da!   Prynhawn da!</vt:lpstr>
      <vt:lpstr>Pwy ydy  Helpwr Heddiw?</vt:lpstr>
      <vt:lpstr> Pa  ddiwrnod?   </vt:lpstr>
      <vt:lpstr>Pa rif?   </vt:lpstr>
      <vt:lpstr>Pa fis?   </vt:lpstr>
      <vt:lpstr>Sut mae’r tywydd heddiw?  Mae hi’n… ac yn…</vt:lpstr>
      <vt:lpstr>Beth ydy dy enw di? ……ydw i.</vt:lpstr>
      <vt:lpstr>Faint ydy dy oed di? Dw i’n……oed.</vt:lpstr>
      <vt:lpstr>Ble wyt        ti’n byw? Dw i’n                      byw yn……</vt:lpstr>
      <vt:lpstr>Sut wyt ti? Dw i’n…… (achos……?)</vt:lpstr>
      <vt:lpstr>Pa liw?   Dyma…</vt:lpstr>
      <vt:lpstr>Pa siap?  Dyma…</vt:lpstr>
      <vt:lpstr>Canwch efo fi! Click on the picture for each song below!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Ffion Hughes</dc:creator>
  <cp:lastModifiedBy>bxg</cp:lastModifiedBy>
  <cp:revision>26</cp:revision>
  <dcterms:created xsi:type="dcterms:W3CDTF">2017-11-13T15:19:51Z</dcterms:created>
  <dcterms:modified xsi:type="dcterms:W3CDTF">2020-05-07T12:51:02Z</dcterms:modified>
</cp:coreProperties>
</file>